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طفل صغير لطيف زرع نبات, جذاب, صبي, كرتون PNG والمتجهات للتحميل مجانا">
            <a:extLst>
              <a:ext uri="{FF2B5EF4-FFF2-40B4-BE49-F238E27FC236}">
                <a16:creationId xmlns:a16="http://schemas.microsoft.com/office/drawing/2014/main" id="{EAD350FC-7FD3-B34A-FA9D-033E365B3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437" y="2708328"/>
            <a:ext cx="4469683" cy="321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85104" y="548877"/>
            <a:ext cx="15488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333131" y="3791806"/>
            <a:ext cx="16946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اكتشف الصورة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082B83-3DDC-1222-DB89-F32981DB3A42}"/>
              </a:ext>
            </a:extLst>
          </p:cNvPr>
          <p:cNvSpPr/>
          <p:nvPr/>
        </p:nvSpPr>
        <p:spPr>
          <a:xfrm>
            <a:off x="3769787" y="2559953"/>
            <a:ext cx="2529840" cy="16935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B50C4-8907-CD8A-71EB-814123446BBB}"/>
              </a:ext>
            </a:extLst>
          </p:cNvPr>
          <p:cNvSpPr/>
          <p:nvPr/>
        </p:nvSpPr>
        <p:spPr>
          <a:xfrm>
            <a:off x="6299627" y="2566381"/>
            <a:ext cx="2529840" cy="16935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CFF353-DA69-5496-6682-959FFDEE73A5}"/>
              </a:ext>
            </a:extLst>
          </p:cNvPr>
          <p:cNvSpPr/>
          <p:nvPr/>
        </p:nvSpPr>
        <p:spPr>
          <a:xfrm>
            <a:off x="3749612" y="4245951"/>
            <a:ext cx="2529840" cy="16935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FD3B36-2C58-9A92-7734-9765EE876209}"/>
              </a:ext>
            </a:extLst>
          </p:cNvPr>
          <p:cNvSpPr/>
          <p:nvPr/>
        </p:nvSpPr>
        <p:spPr>
          <a:xfrm>
            <a:off x="6299627" y="4245951"/>
            <a:ext cx="2529840" cy="16935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173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AA257-A635-42DB-BDFF-399E0E3198C5}"/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14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18</cp:revision>
  <dcterms:created xsi:type="dcterms:W3CDTF">2023-05-01T10:02:06Z</dcterms:created>
  <dcterms:modified xsi:type="dcterms:W3CDTF">2024-01-02T05:19:50Z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